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7AFB4-7F5A-449D-A859-81DE390D3F90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1DE03-9EAD-4E2A-873B-92A7E78EF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14105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7AFB4-7F5A-449D-A859-81DE390D3F90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1DE03-9EAD-4E2A-873B-92A7E78EF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32984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7AFB4-7F5A-449D-A859-81DE390D3F90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1DE03-9EAD-4E2A-873B-92A7E78EF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46904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7AFB4-7F5A-449D-A859-81DE390D3F90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1DE03-9EAD-4E2A-873B-92A7E78EF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99963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7AFB4-7F5A-449D-A859-81DE390D3F90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1DE03-9EAD-4E2A-873B-92A7E78EF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05615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7AFB4-7F5A-449D-A859-81DE390D3F90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1DE03-9EAD-4E2A-873B-92A7E78EF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32237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7AFB4-7F5A-449D-A859-81DE390D3F90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1DE03-9EAD-4E2A-873B-92A7E78EF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9190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7AFB4-7F5A-449D-A859-81DE390D3F90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1DE03-9EAD-4E2A-873B-92A7E78EF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8907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7AFB4-7F5A-449D-A859-81DE390D3F90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1DE03-9EAD-4E2A-873B-92A7E78EF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95427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7AFB4-7F5A-449D-A859-81DE390D3F90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1DE03-9EAD-4E2A-873B-92A7E78EF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69903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7AFB4-7F5A-449D-A859-81DE390D3F90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1DE03-9EAD-4E2A-873B-92A7E78EF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54844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27AFB4-7F5A-449D-A859-81DE390D3F90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61DE03-9EAD-4E2A-873B-92A7E78EF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1942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4171" y="2675973"/>
            <a:ext cx="4986251" cy="327455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16131" y="58847"/>
            <a:ext cx="1181238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Обнаруженные на территории района Щербинка брошенные, в том числе разукомплектованные, транспортные средства (далее – ТС), которые планируются к перемещению на специализированную стоянку для временного хранения по адресу: г. Москва, район Троицк, квартал 180, вблизи д. Яковлево: ВАЗ 2114, цвет: тёмно-серый, ГРЗ: б/н, брошено по адресу: г. Москва, район Щербинка, ул. Железнодорожная, вблизи д. 6. В случае если в течение трех месяцев с момента перемещения брошенного, в том числе разукомплектованного транспортного средства (далее – БРТС) на специализированную стоянку владелец БРТС не истребовал его со стоянки или собственник БРТС не установлен, то управа района города Москвы в установленном порядке осуществляет мероприятия по обращению БРТС в собственность города Москвы. После принятия бесхозяйного транспортного средства в собственность города Москвы оно передаётся в порядке, установленном Регламентом взаимодействия, специализированной организации или индивидуальному предпринимателю, осуществляющим утилизацию БРТС, для утилизации. Справки по телефону: 8 (495) 620-20-00 (доб. 18310, 18311, 18312, 18365) (режим работы: понедельник-четверг 08.00-17.00, пятница 08.00-15.45).</a:t>
            </a:r>
            <a:endParaRPr lang="ru-RU" sz="1200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931284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11398</TotalTime>
  <Words>197</Words>
  <Application>Microsoft Office PowerPoint</Application>
  <PresentationFormat>Широкоэкранный</PresentationFormat>
  <Paragraphs>1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Роменская Мария Андреевна</dc:creator>
  <cp:lastModifiedBy>Роменская Мария Андреевна</cp:lastModifiedBy>
  <cp:revision>4</cp:revision>
  <dcterms:created xsi:type="dcterms:W3CDTF">2026-04-13T13:48:55Z</dcterms:created>
  <dcterms:modified xsi:type="dcterms:W3CDTF">2026-05-13T11:43:10Z</dcterms:modified>
</cp:coreProperties>
</file>